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9"/>
  </p:notesMasterIdLst>
  <p:handoutMasterIdLst>
    <p:handoutMasterId r:id="rId5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8" r:id="rId41"/>
    <p:sldId id="291" r:id="rId42"/>
    <p:sldId id="292" r:id="rId43"/>
    <p:sldId id="293" r:id="rId44"/>
    <p:sldId id="294" r:id="rId45"/>
    <p:sldId id="295" r:id="rId46"/>
    <p:sldId id="296" r:id="rId47"/>
    <p:sldId id="297" r:id="rId4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73" autoAdjust="0"/>
    <p:restoredTop sz="59277" autoAdjust="0"/>
  </p:normalViewPr>
  <p:slideViewPr>
    <p:cSldViewPr snapToGrid="0">
      <p:cViewPr varScale="1">
        <p:scale>
          <a:sx n="52" d="100"/>
          <a:sy n="52" d="100"/>
        </p:scale>
        <p:origin x="192" y="9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handoutMaster" Target="handoutMasters/handoutMaster1.xml"/><Relationship Id="rId51" Type="http://schemas.openxmlformats.org/officeDocument/2006/relationships/commentAuthors" Target="commentAuthor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name.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supposed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a:t>
            </a:r>
            <a:r>
              <a:rPr lang="en-US" baseline="0" dirty="0" smtClean="0"/>
              <a:t> generate can also generate our recipe file as well. Running the command `chef generate recipe apache server` it will generate the server recipe within the apache cookbook we </a:t>
            </a:r>
            <a:r>
              <a:rPr lang="en-US" baseline="0" smtClean="0"/>
              <a:t>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8768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 Id="rId3" Type="http://schemas.openxmlformats.org/officeDocument/2006/relationships/hyperlink" Target="http://daringfireball.net/projects/markdown/syntax"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docs.chef.io/config_rb_metadat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git-scm.com/book/en/v2/Getting-Started-Git-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COPYRIGHT        Name of the copyright holder - default...</a:t>
            </a:r>
          </a:p>
          <a:p>
            <a:r>
              <a:rPr lang="en-US" dirty="0" smtClean="0"/>
              <a:t>    -m, --email EMAIL                Email address of the author - defaults...</a:t>
            </a:r>
          </a:p>
          <a:p>
            <a:r>
              <a:rPr lang="en-US" dirty="0" smtClean="0"/>
              <a:t>    -a, --generator-</a:t>
            </a:r>
            <a:r>
              <a:rPr lang="en-US" dirty="0" err="1" smtClean="0"/>
              <a:t>arg</a:t>
            </a:r>
            <a:r>
              <a:rPr lang="en-US" dirty="0" smtClean="0"/>
              <a:t> KEY=VALUE    Use to set arbitrary attribute KEY to ...</a:t>
            </a:r>
          </a:p>
          <a:p>
            <a:r>
              <a:rPr lang="en-US" dirty="0" smtClean="0"/>
              <a:t>    -I, --license LICENSE            </a:t>
            </a:r>
            <a:r>
              <a:rPr lang="en-US" dirty="0" err="1" smtClean="0"/>
              <a:t>all_rights</a:t>
            </a:r>
            <a:r>
              <a:rPr lang="en-US" dirty="0" smtClean="0"/>
              <a:t>, httpd, </a:t>
            </a:r>
            <a:r>
              <a:rPr lang="en-US" dirty="0" err="1" smtClean="0"/>
              <a:t>mit</a:t>
            </a:r>
            <a:r>
              <a:rPr lang="en-US" dirty="0" smtClean="0"/>
              <a:t>, gplv2, gplv3 -...</a:t>
            </a:r>
          </a:p>
          <a:p>
            <a:r>
              <a:rPr lang="en-US" dirty="0" smtClean="0"/>
              <a:t>    -g GENERATOR_COOKBOOK_PATH,      Use GENERATOR_COOKBOOK_PATH for the...</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70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19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smtClean="0"/>
          </a:p>
          <a:p>
            <a:r>
              <a:rPr lang="en-US" sz="2300" dirty="0"/>
              <a:t>10 directories, 9 files</a:t>
            </a:r>
          </a:p>
          <a:p>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daringfireball.net/projects/markdown/syntax</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directories, 9 files</a:t>
            </a:r>
            <a:endParaRPr lang="en-US" sz="2300" dirty="0"/>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a:t>apache] action create</a:t>
            </a:r>
          </a:p>
          <a:p>
            <a:r>
              <a:rPr lang="en-US" sz="2300" dirty="0"/>
              <a:t>    - create new directory /home/chef</a:t>
            </a:r>
          </a:p>
          <a:p>
            <a:r>
              <a:rPr lang="en-US" sz="2300" dirty="0"/>
              <a:t>  * template[/home/chef</a:t>
            </a:r>
            <a:r>
              <a:rPr lang="en-US" sz="2300" dirty="0" smtClean="0"/>
              <a:t>/apache/</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metadata.rb</a:t>
            </a:r>
            <a:endParaRPr lang="en-US" sz="2300" dirty="0"/>
          </a:p>
          <a:p>
            <a:r>
              <a:rPr lang="en-US" sz="2300" dirty="0"/>
              <a:t>    - update content in file /home/</a:t>
            </a:r>
            <a:r>
              <a:rPr lang="en-US" sz="2300" dirty="0" smtClean="0"/>
              <a:t>chef/apache/</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/apache/</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README.md</a:t>
            </a:r>
            <a:endParaRPr lang="en-US" sz="2300" dirty="0"/>
          </a:p>
          <a:p>
            <a:r>
              <a:rPr lang="en-US" sz="2300" dirty="0"/>
              <a:t>    - update content in file /home/chef/apache/</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[/home/chef/apache/</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r>
              <a:rPr lang="en-US" sz="2300" dirty="0" smtClean="0"/>
              <a:t>...</a:t>
            </a:r>
          </a:p>
          <a:p>
            <a:r>
              <a:rPr lang="en-US" sz="2300" dirty="0" smtClean="0"/>
              <a:t>Recipe</a:t>
            </a:r>
            <a:r>
              <a:rPr lang="en-US" sz="2300" dirty="0"/>
              <a:t>: </a:t>
            </a:r>
            <a:r>
              <a:rPr lang="en-US" sz="2300" dirty="0" err="1"/>
              <a:t>code_generator</a:t>
            </a:r>
            <a:r>
              <a:rPr lang="en-US" sz="2300" dirty="0"/>
              <a:t>::</a:t>
            </a:r>
            <a:r>
              <a:rPr lang="en-US" sz="2300" dirty="0" smtClean="0"/>
              <a:t>recipe</a:t>
            </a:r>
          </a:p>
          <a:p>
            <a:r>
              <a:rPr lang="en-US" sz="2300" dirty="0" smtClean="0"/>
              <a:t>  </a:t>
            </a:r>
            <a:r>
              <a:rPr lang="en-US" sz="2300" dirty="0"/>
              <a:t>* directory[./apache/spec/unit/recipes] action create (up to date</a:t>
            </a:r>
            <a:r>
              <a:rPr lang="en-US" sz="2300" dirty="0" smtClean="0"/>
              <a:t>)</a:t>
            </a:r>
          </a:p>
          <a:p>
            <a:r>
              <a:rPr lang="en-US" sz="2300" dirty="0" smtClean="0"/>
              <a:t>  </a:t>
            </a:r>
            <a:r>
              <a:rPr lang="en-US" sz="2300" dirty="0"/>
              <a:t>* </a:t>
            </a:r>
            <a:r>
              <a:rPr lang="en-US" sz="2300" dirty="0" err="1"/>
              <a:t>cookbook_file</a:t>
            </a:r>
            <a:r>
              <a:rPr lang="en-US" sz="2300" dirty="0"/>
              <a:t>[./apache/spec/</a:t>
            </a:r>
            <a:r>
              <a:rPr lang="en-US" sz="2300" dirty="0" err="1"/>
              <a:t>spec_helper.rb</a:t>
            </a:r>
            <a:r>
              <a:rPr lang="en-US" sz="2300" dirty="0"/>
              <a:t>] action </a:t>
            </a:r>
            <a:r>
              <a:rPr lang="en-US" sz="2300" dirty="0" err="1"/>
              <a:t>create_if_missing</a:t>
            </a:r>
            <a:r>
              <a:rPr lang="en-US" sz="2300" dirty="0"/>
              <a:t> (up to date</a:t>
            </a:r>
            <a:r>
              <a:rPr lang="en-US" sz="2300" dirty="0" smtClean="0"/>
              <a:t>)</a:t>
            </a:r>
          </a:p>
          <a:p>
            <a:r>
              <a:rPr lang="en-US" sz="2300" dirty="0" smtClean="0"/>
              <a:t>  * </a:t>
            </a:r>
            <a:r>
              <a:rPr lang="en-US" sz="2300" dirty="0"/>
              <a:t>template[./apache/spec/unit/recipes/</a:t>
            </a:r>
            <a:r>
              <a:rPr lang="en-US" sz="2300" dirty="0" err="1"/>
              <a:t>server_spec.rb</a:t>
            </a:r>
            <a:r>
              <a:rPr lang="en-US" sz="2300" dirty="0"/>
              <a:t>] action </a:t>
            </a:r>
            <a:r>
              <a:rPr lang="en-US" sz="2300" dirty="0" err="1" smtClean="0"/>
              <a:t>create_if_missing</a:t>
            </a:r>
            <a:endParaRPr lang="en-US" sz="2300" dirty="0" smtClean="0"/>
          </a:p>
          <a:p>
            <a:r>
              <a:rPr lang="en-US" sz="2300" dirty="0" smtClean="0"/>
              <a:t>    </a:t>
            </a:r>
            <a:r>
              <a:rPr lang="en-US" sz="2300" dirty="0"/>
              <a:t>- create new file ./</a:t>
            </a:r>
            <a:r>
              <a:rPr lang="en-US" sz="2300" dirty="0" smtClean="0"/>
              <a:t>apache/spec/unit/recipes/</a:t>
            </a:r>
            <a:r>
              <a:rPr lang="en-US" sz="2300" dirty="0" err="1" smtClean="0"/>
              <a:t>server_spec.rb</a:t>
            </a:r>
            <a:endParaRPr lang="en-US" sz="2300" dirty="0" smtClean="0"/>
          </a:p>
          <a:p>
            <a:r>
              <a:rPr lang="en-US" sz="2300" dirty="0" smtClean="0"/>
              <a:t>    </a:t>
            </a:r>
            <a:r>
              <a:rPr lang="en-US" sz="2300" dirty="0"/>
              <a:t>- update content in file ./apache/spec/unit/recipes/</a:t>
            </a:r>
            <a:r>
              <a:rPr lang="en-US" sz="2300" dirty="0" err="1"/>
              <a:t>server_spec.rb</a:t>
            </a:r>
            <a:r>
              <a:rPr lang="en-US" sz="2300" dirty="0"/>
              <a:t> from none to </a:t>
            </a:r>
            <a:r>
              <a:rPr lang="en-US" sz="2300" dirty="0" smtClean="0"/>
              <a:t>15a8e6</a:t>
            </a:r>
          </a:p>
          <a:p>
            <a:r>
              <a:rPr lang="en-US" sz="2300" dirty="0" smtClean="0"/>
              <a:t>    </a:t>
            </a:r>
            <a:r>
              <a:rPr lang="en-US" sz="2300" dirty="0"/>
              <a:t>(diff output suppressed by </a:t>
            </a:r>
            <a:r>
              <a:rPr lang="en-US" sz="2300" dirty="0" err="1" smtClean="0"/>
              <a:t>config</a:t>
            </a:r>
            <a:r>
              <a:rPr lang="en-US" sz="2300" dirty="0" smtClean="0"/>
              <a:t>)</a:t>
            </a:r>
          </a:p>
          <a:p>
            <a:r>
              <a:rPr lang="en-US" sz="2300" dirty="0" smtClean="0"/>
              <a:t>  </a:t>
            </a:r>
            <a:r>
              <a:rPr lang="en-US" sz="2300" dirty="0"/>
              <a:t>* template[./apache/recipes/</a:t>
            </a:r>
            <a:r>
              <a:rPr lang="en-US" sz="2300" dirty="0" err="1"/>
              <a:t>server.rb</a:t>
            </a:r>
            <a:r>
              <a:rPr lang="en-US" sz="2300" dirty="0"/>
              <a:t>] action </a:t>
            </a:r>
            <a:r>
              <a:rPr lang="en-US" sz="2300" dirty="0" smtClean="0"/>
              <a:t>create</a:t>
            </a:r>
          </a:p>
          <a:p>
            <a:r>
              <a:rPr lang="en-US" sz="2300" dirty="0" smtClean="0"/>
              <a:t>    </a:t>
            </a:r>
            <a:r>
              <a:rPr lang="en-US" sz="2300" dirty="0"/>
              <a:t>- create new file ./</a:t>
            </a:r>
            <a:r>
              <a:rPr lang="en-US" sz="2300" dirty="0" smtClean="0"/>
              <a:t>apache/recipes/</a:t>
            </a:r>
            <a:r>
              <a:rPr lang="en-US" sz="2300" dirty="0" err="1" smtClean="0"/>
              <a:t>server.rb</a:t>
            </a:r>
            <a:endParaRPr lang="en-US" sz="2300" dirty="0" smtClean="0"/>
          </a:p>
          <a:p>
            <a:r>
              <a:rPr lang="en-US" sz="2300" dirty="0" smtClean="0"/>
              <a:t>    </a:t>
            </a:r>
            <a:r>
              <a:rPr lang="en-US" sz="2300" dirty="0"/>
              <a:t>- update content in file ./apache/recipes/</a:t>
            </a:r>
            <a:r>
              <a:rPr lang="en-US" sz="2300" dirty="0" err="1"/>
              <a:t>server.rb</a:t>
            </a:r>
            <a:r>
              <a:rPr lang="en-US" sz="2300" dirty="0"/>
              <a:t> from none to </a:t>
            </a:r>
            <a:r>
              <a:rPr lang="en-US" sz="2300" dirty="0" smtClean="0"/>
              <a:t>6b8381</a:t>
            </a:r>
          </a:p>
          <a:p>
            <a:r>
              <a:rPr lang="en-US" sz="2300" dirty="0" smtClean="0"/>
              <a:t>    </a:t>
            </a:r>
            <a:r>
              <a:rPr lang="en-US" sz="2300" dirty="0"/>
              <a:t>(diff output suppressed by </a:t>
            </a:r>
            <a:r>
              <a:rPr lang="en-US" sz="2300" dirty="0" err="1"/>
              <a:t>config</a:t>
            </a:r>
            <a:r>
              <a:rPr lang="en-US" sz="2300" dirty="0"/>
              <a:t>)</a:t>
            </a:r>
          </a:p>
        </p:txBody>
      </p:sp>
      <p:sp>
        <p:nvSpPr>
          <p:cNvPr id="4" name="Text Placeholder 3"/>
          <p:cNvSpPr>
            <a:spLocks noGrp="1"/>
          </p:cNvSpPr>
          <p:nvPr>
            <p:ph type="body" sz="quarter" idx="11"/>
          </p:nvPr>
        </p:nvSpPr>
        <p:spPr/>
        <p:txBody>
          <a:bodyPr>
            <a:normAutofit/>
          </a:bodyPr>
          <a:lstStyle/>
          <a:p>
            <a:r>
              <a:rPr lang="en-US" dirty="0" smtClean="0"/>
              <a:t>$ chef generate recipe apache server</a:t>
            </a:r>
            <a:endParaRPr lang="en-US" dirty="0"/>
          </a:p>
        </p:txBody>
      </p:sp>
      <p:sp>
        <p:nvSpPr>
          <p:cNvPr id="5" name="Rectangle 4"/>
          <p:cNvSpPr/>
          <p:nvPr/>
        </p:nvSpPr>
        <p:spPr bwMode="auto">
          <a:xfrm>
            <a:off x="1125673" y="677265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72915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the Server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/var/www/html/index.html        2015-09-14 22:57:21.151137524 +0000</a:t>
            </a:r>
          </a:p>
          <a:p>
            <a:r>
              <a:rPr lang="en-US" sz="2200" dirty="0"/>
              <a:t>    +++ /var/www/html/.index.html20150914-2132-n4lsm6   2015-09-14 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10"/>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5"/>
          <p:cNvSpPr>
            <a:spLocks noGrp="1"/>
          </p:cNvSpPr>
          <p:nvPr>
            <p:ph type="sldNum" sz="quarter" idx="4294967295"/>
          </p:nvPr>
        </p:nvSpPr>
        <p:spPr>
          <a:xfrm>
            <a:off x="6299200" y="8579662"/>
            <a:ext cx="3657600" cy="486833"/>
          </a:xfrm>
          <a:prstGeom prst="rect">
            <a:avLst/>
          </a:prstGeom>
        </p:spPr>
        <p:txBody>
          <a:bodyPr/>
          <a:lstStyle/>
          <a:p>
            <a:pPr algn="ctr"/>
            <a:r>
              <a:rPr lang="en-US" dirty="0" smtClean="0"/>
              <a:t> </a:t>
            </a:r>
            <a:r>
              <a:rPr lang="en-US" sz="2000" dirty="0" smtClean="0">
                <a:solidFill>
                  <a:schemeClr val="bg1">
                    <a:lumMod val="50000"/>
                  </a:schemeClr>
                </a:solidFill>
              </a:rPr>
              <a:t>39</a:t>
            </a:r>
            <a:endParaRPr lang="en-US" sz="2000" dirty="0">
              <a:solidFill>
                <a:schemeClr val="bg1">
                  <a:lumMod val="50000"/>
                </a:schemeClr>
              </a:solidFill>
            </a:endParaRPr>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a:t>
            </a:r>
            <a:r>
              <a:rPr lang="en-US" smtClean="0"/>
              <a:t>would you </a:t>
            </a:r>
            <a:r>
              <a:rPr lang="en-US" dirty="0" smtClean="0"/>
              <a:t>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r>
              <a:rPr lang="en-US" dirty="0" smtClean="0"/>
              <a:t>40</a:t>
            </a:r>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a:p>
          <a:p>
            <a:endParaRPr lang="en-US" dirty="0"/>
          </a:p>
          <a:p>
            <a:r>
              <a:rPr lang="en-US" dirty="0" smtClean="0"/>
              <a:t>package </a:t>
            </a:r>
            <a:r>
              <a:rPr lang="uk-UA" dirty="0" smtClean="0"/>
              <a:t>'</a:t>
            </a:r>
            <a:r>
              <a:rPr lang="en-US" dirty="0" smtClean="0"/>
              <a:t>tree</a:t>
            </a:r>
            <a:r>
              <a:rPr lang="uk-UA" dirty="0" smtClean="0"/>
              <a:t>'</a:t>
            </a:r>
            <a:endParaRPr lang="en-US" dirty="0" smtClean="0"/>
          </a:p>
          <a:p>
            <a:r>
              <a:rPr lang="en-US" dirty="0" smtClean="0"/>
              <a:t>package </a:t>
            </a:r>
            <a:r>
              <a:rPr lang="uk-UA" dirty="0" smtClean="0"/>
              <a:t>'</a:t>
            </a:r>
            <a:r>
              <a:rPr lang="en-US" dirty="0" smtClean="0"/>
              <a:t>git</a:t>
            </a:r>
            <a:r>
              <a:rPr lang="uk-UA" dirty="0" smtClean="0"/>
              <a:t>'</a:t>
            </a:r>
            <a:endParaRPr lang="en-US" dirty="0" smtClean="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14991</TotalTime>
  <Words>4694</Words>
  <Application>Microsoft Macintosh PowerPoint</Application>
  <PresentationFormat>Custom</PresentationFormat>
  <Paragraphs>613</Paragraphs>
  <Slides>43</Slides>
  <Notes>43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Courier New</vt:lpstr>
      <vt:lpstr>Gill Sans MT</vt:lpstr>
      <vt:lpstr>Wingdings</vt:lpstr>
      <vt:lpstr>Arial</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 Cookbook</vt:lpstr>
      <vt:lpstr>Lab: Create the Server Recipe</vt:lpstr>
      <vt:lpstr>Lab: Apply the Server Recipe</vt:lpstr>
      <vt:lpstr>Lab: Verify That the Website is Available</vt:lpstr>
      <vt:lpstr>GE: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1910</cp:revision>
  <cp:lastPrinted>2015-02-07T23:49:10Z</cp:lastPrinted>
  <dcterms:created xsi:type="dcterms:W3CDTF">2012-09-13T17:36:07Z</dcterms:created>
  <dcterms:modified xsi:type="dcterms:W3CDTF">2016-02-22T21:47:28Z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